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</p:sldIdLst>
  <p:sldSz cx="12192000" cy="48958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C436A-5FBF-4CFF-8916-68839032B73F}" v="6" dt="2025-01-08T13:53:54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ermo Prieto Porriños" userId="45dcb46a42df1333" providerId="LiveId" clId="{140C436A-5FBF-4CFF-8916-68839032B73F}"/>
    <pc:docChg chg="custSel addSld modSld">
      <pc:chgData name="Guillermo Prieto Porriños" userId="45dcb46a42df1333" providerId="LiveId" clId="{140C436A-5FBF-4CFF-8916-68839032B73F}" dt="2025-01-08T13:53:55.041" v="45" actId="962"/>
      <pc:docMkLst>
        <pc:docMk/>
      </pc:docMkLst>
      <pc:sldChg chg="addSp delSp modSp new mod">
        <pc:chgData name="Guillermo Prieto Porriños" userId="45dcb46a42df1333" providerId="LiveId" clId="{140C436A-5FBF-4CFF-8916-68839032B73F}" dt="2025-01-08T13:47:24.077" v="24" actId="14100"/>
        <pc:sldMkLst>
          <pc:docMk/>
          <pc:sldMk cId="2605416044" sldId="294"/>
        </pc:sldMkLst>
        <pc:spChg chg="del">
          <ac:chgData name="Guillermo Prieto Porriños" userId="45dcb46a42df1333" providerId="LiveId" clId="{140C436A-5FBF-4CFF-8916-68839032B73F}" dt="2025-01-08T13:46:53.701" v="4" actId="478"/>
          <ac:spMkLst>
            <pc:docMk/>
            <pc:sldMk cId="2605416044" sldId="294"/>
            <ac:spMk id="2" creationId="{3766F7F4-68A4-600D-EB02-09C101454959}"/>
          </ac:spMkLst>
        </pc:spChg>
        <pc:spChg chg="del">
          <ac:chgData name="Guillermo Prieto Porriños" userId="45dcb46a42df1333" providerId="LiveId" clId="{140C436A-5FBF-4CFF-8916-68839032B73F}" dt="2025-01-08T13:46:50.805" v="1"/>
          <ac:spMkLst>
            <pc:docMk/>
            <pc:sldMk cId="2605416044" sldId="294"/>
            <ac:spMk id="3" creationId="{B7401EFB-658C-0E86-62FA-03B396E19F1A}"/>
          </ac:spMkLst>
        </pc:spChg>
        <pc:picChg chg="add mod">
          <ac:chgData name="Guillermo Prieto Porriños" userId="45dcb46a42df1333" providerId="LiveId" clId="{140C436A-5FBF-4CFF-8916-68839032B73F}" dt="2025-01-08T13:47:24.077" v="24" actId="14100"/>
          <ac:picMkLst>
            <pc:docMk/>
            <pc:sldMk cId="2605416044" sldId="294"/>
            <ac:picMk id="5" creationId="{E5D1D616-A0BC-6C0D-1DA9-AB8545FB38A3}"/>
          </ac:picMkLst>
        </pc:picChg>
      </pc:sldChg>
      <pc:sldChg chg="addSp delSp modSp new mod">
        <pc:chgData name="Guillermo Prieto Porriños" userId="45dcb46a42df1333" providerId="LiveId" clId="{140C436A-5FBF-4CFF-8916-68839032B73F}" dt="2025-01-08T13:49:06.656" v="32" actId="196"/>
        <pc:sldMkLst>
          <pc:docMk/>
          <pc:sldMk cId="955488684" sldId="295"/>
        </pc:sldMkLst>
        <pc:spChg chg="del">
          <ac:chgData name="Guillermo Prieto Porriños" userId="45dcb46a42df1333" providerId="LiveId" clId="{140C436A-5FBF-4CFF-8916-68839032B73F}" dt="2025-01-08T13:48:11.563" v="26" actId="478"/>
          <ac:spMkLst>
            <pc:docMk/>
            <pc:sldMk cId="955488684" sldId="295"/>
            <ac:spMk id="2" creationId="{9A1D7194-9449-4F27-D904-BDB5E1B47CFB}"/>
          </ac:spMkLst>
        </pc:spChg>
        <pc:spChg chg="del">
          <ac:chgData name="Guillermo Prieto Porriños" userId="45dcb46a42df1333" providerId="LiveId" clId="{140C436A-5FBF-4CFF-8916-68839032B73F}" dt="2025-01-08T13:48:11.563" v="26" actId="478"/>
          <ac:spMkLst>
            <pc:docMk/>
            <pc:sldMk cId="955488684" sldId="295"/>
            <ac:spMk id="3" creationId="{B6A03502-3504-A3D6-2DCB-576798666101}"/>
          </ac:spMkLst>
        </pc:spChg>
        <pc:picChg chg="add mod">
          <ac:chgData name="Guillermo Prieto Porriños" userId="45dcb46a42df1333" providerId="LiveId" clId="{140C436A-5FBF-4CFF-8916-68839032B73F}" dt="2025-01-08T13:49:06.656" v="32" actId="196"/>
          <ac:picMkLst>
            <pc:docMk/>
            <pc:sldMk cId="955488684" sldId="295"/>
            <ac:picMk id="5" creationId="{C2591A2A-BE37-5078-CD97-873F17BEBD3C}"/>
          </ac:picMkLst>
        </pc:picChg>
        <pc:picChg chg="add mod">
          <ac:chgData name="Guillermo Prieto Porriños" userId="45dcb46a42df1333" providerId="LiveId" clId="{140C436A-5FBF-4CFF-8916-68839032B73F}" dt="2025-01-08T13:49:03.284" v="31" actId="571"/>
          <ac:picMkLst>
            <pc:docMk/>
            <pc:sldMk cId="955488684" sldId="295"/>
            <ac:picMk id="6" creationId="{1584D2A3-196B-6180-E0EB-453726D11C8F}"/>
          </ac:picMkLst>
        </pc:picChg>
      </pc:sldChg>
      <pc:sldChg chg="addSp delSp modSp new mod">
        <pc:chgData name="Guillermo Prieto Porriños" userId="45dcb46a42df1333" providerId="LiveId" clId="{140C436A-5FBF-4CFF-8916-68839032B73F}" dt="2025-01-08T13:53:20.781" v="40" actId="14100"/>
        <pc:sldMkLst>
          <pc:docMk/>
          <pc:sldMk cId="3132161897" sldId="296"/>
        </pc:sldMkLst>
        <pc:spChg chg="del">
          <ac:chgData name="Guillermo Prieto Porriños" userId="45dcb46a42df1333" providerId="LiveId" clId="{140C436A-5FBF-4CFF-8916-68839032B73F}" dt="2025-01-08T13:51:49.592" v="34" actId="478"/>
          <ac:spMkLst>
            <pc:docMk/>
            <pc:sldMk cId="3132161897" sldId="296"/>
            <ac:spMk id="2" creationId="{66C4B4B9-3D64-7B4D-7423-63EE6DB66F7B}"/>
          </ac:spMkLst>
        </pc:spChg>
        <pc:spChg chg="del">
          <ac:chgData name="Guillermo Prieto Porriños" userId="45dcb46a42df1333" providerId="LiveId" clId="{140C436A-5FBF-4CFF-8916-68839032B73F}" dt="2025-01-08T13:51:49.592" v="34" actId="478"/>
          <ac:spMkLst>
            <pc:docMk/>
            <pc:sldMk cId="3132161897" sldId="296"/>
            <ac:spMk id="3" creationId="{4E7EF09A-DC2C-D040-3E75-AA90392FDB58}"/>
          </ac:spMkLst>
        </pc:spChg>
        <pc:picChg chg="add mod">
          <ac:chgData name="Guillermo Prieto Porriños" userId="45dcb46a42df1333" providerId="LiveId" clId="{140C436A-5FBF-4CFF-8916-68839032B73F}" dt="2025-01-08T13:53:20.781" v="40" actId="14100"/>
          <ac:picMkLst>
            <pc:docMk/>
            <pc:sldMk cId="3132161897" sldId="296"/>
            <ac:picMk id="5" creationId="{AD236346-36BA-8547-BBF5-50384686B05B}"/>
          </ac:picMkLst>
        </pc:picChg>
      </pc:sldChg>
      <pc:sldChg chg="addSp delSp modSp new mod">
        <pc:chgData name="Guillermo Prieto Porriños" userId="45dcb46a42df1333" providerId="LiveId" clId="{140C436A-5FBF-4CFF-8916-68839032B73F}" dt="2025-01-08T13:53:55.041" v="45" actId="962"/>
        <pc:sldMkLst>
          <pc:docMk/>
          <pc:sldMk cId="1351803811" sldId="297"/>
        </pc:sldMkLst>
        <pc:spChg chg="del">
          <ac:chgData name="Guillermo Prieto Porriños" userId="45dcb46a42df1333" providerId="LiveId" clId="{140C436A-5FBF-4CFF-8916-68839032B73F}" dt="2025-01-08T13:53:40.603" v="42" actId="478"/>
          <ac:spMkLst>
            <pc:docMk/>
            <pc:sldMk cId="1351803811" sldId="297"/>
            <ac:spMk id="2" creationId="{FC61FB74-2E9C-D20D-68CF-F0C04EE15DD7}"/>
          </ac:spMkLst>
        </pc:spChg>
        <pc:spChg chg="del">
          <ac:chgData name="Guillermo Prieto Porriños" userId="45dcb46a42df1333" providerId="LiveId" clId="{140C436A-5FBF-4CFF-8916-68839032B73F}" dt="2025-01-08T13:53:40.603" v="42" actId="478"/>
          <ac:spMkLst>
            <pc:docMk/>
            <pc:sldMk cId="1351803811" sldId="297"/>
            <ac:spMk id="3" creationId="{7CE0703A-95FA-C25F-0E3D-9F0EAC98E0A9}"/>
          </ac:spMkLst>
        </pc:spChg>
        <pc:picChg chg="add mod">
          <ac:chgData name="Guillermo Prieto Porriños" userId="45dcb46a42df1333" providerId="LiveId" clId="{140C436A-5FBF-4CFF-8916-68839032B73F}" dt="2025-01-08T13:53:55.041" v="45" actId="962"/>
          <ac:picMkLst>
            <pc:docMk/>
            <pc:sldMk cId="1351803811" sldId="297"/>
            <ac:picMk id="5" creationId="{A70024B1-E0F1-E9DA-CE9B-5D3CA39751DA}"/>
          </ac:picMkLst>
        </pc:picChg>
      </pc:sldChg>
    </pc:docChg>
  </pc:docChgLst>
  <pc:docChgLst>
    <pc:chgData name="Guillermo Prieto Porriños" userId="45dcb46a42df1333" providerId="LiveId" clId="{6EA96812-8CCE-4009-8144-5F0F3604920C}"/>
    <pc:docChg chg="custSel addSld modSld">
      <pc:chgData name="Guillermo Prieto Porriños" userId="45dcb46a42df1333" providerId="LiveId" clId="{6EA96812-8CCE-4009-8144-5F0F3604920C}" dt="2024-12-11T10:51:45.829" v="5" actId="14100"/>
      <pc:docMkLst>
        <pc:docMk/>
      </pc:docMkLst>
      <pc:sldChg chg="addSp delSp modSp new mod">
        <pc:chgData name="Guillermo Prieto Porriños" userId="45dcb46a42df1333" providerId="LiveId" clId="{6EA96812-8CCE-4009-8144-5F0F3604920C}" dt="2024-12-11T10:51:45.829" v="5" actId="14100"/>
        <pc:sldMkLst>
          <pc:docMk/>
          <pc:sldMk cId="2685408427" sldId="293"/>
        </pc:sldMkLst>
        <pc:picChg chg="add mod">
          <ac:chgData name="Guillermo Prieto Porriños" userId="45dcb46a42df1333" providerId="LiveId" clId="{6EA96812-8CCE-4009-8144-5F0F3604920C}" dt="2024-12-11T10:51:45.829" v="5" actId="14100"/>
          <ac:picMkLst>
            <pc:docMk/>
            <pc:sldMk cId="2685408427" sldId="293"/>
            <ac:picMk id="5" creationId="{FA3B182B-5B44-A0FA-F6B4-CD9D8B961C9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01243"/>
            <a:ext cx="9144000" cy="1704481"/>
          </a:xfrm>
        </p:spPr>
        <p:txBody>
          <a:bodyPr anchor="b"/>
          <a:lstStyle>
            <a:lvl1pPr algn="ctr">
              <a:defRPr sz="42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71455"/>
            <a:ext cx="9144000" cy="1182030"/>
          </a:xfrm>
        </p:spPr>
        <p:txBody>
          <a:bodyPr/>
          <a:lstStyle>
            <a:lvl1pPr marL="0" indent="0" algn="ctr">
              <a:buNone/>
              <a:defRPr sz="1713"/>
            </a:lvl1pPr>
            <a:lvl2pPr marL="326395" indent="0" algn="ctr">
              <a:buNone/>
              <a:defRPr sz="1428"/>
            </a:lvl2pPr>
            <a:lvl3pPr marL="652790" indent="0" algn="ctr">
              <a:buNone/>
              <a:defRPr sz="1285"/>
            </a:lvl3pPr>
            <a:lvl4pPr marL="979185" indent="0" algn="ctr">
              <a:buNone/>
              <a:defRPr sz="1142"/>
            </a:lvl4pPr>
            <a:lvl5pPr marL="1305580" indent="0" algn="ctr">
              <a:buNone/>
              <a:defRPr sz="1142"/>
            </a:lvl5pPr>
            <a:lvl6pPr marL="1631975" indent="0" algn="ctr">
              <a:buNone/>
              <a:defRPr sz="1142"/>
            </a:lvl6pPr>
            <a:lvl7pPr marL="1958370" indent="0" algn="ctr">
              <a:buNone/>
              <a:defRPr sz="1142"/>
            </a:lvl7pPr>
            <a:lvl8pPr marL="2284766" indent="0" algn="ctr">
              <a:buNone/>
              <a:defRPr sz="1142"/>
            </a:lvl8pPr>
            <a:lvl9pPr marL="2611161" indent="0" algn="ctr">
              <a:buNone/>
              <a:defRPr sz="11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97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8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60658"/>
            <a:ext cx="2628900" cy="41490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60658"/>
            <a:ext cx="7734300" cy="41490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8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95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20563"/>
            <a:ext cx="10515600" cy="2036537"/>
          </a:xfrm>
        </p:spPr>
        <p:txBody>
          <a:bodyPr anchor="b"/>
          <a:lstStyle>
            <a:lvl1pPr>
              <a:defRPr sz="42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276367"/>
            <a:ext cx="10515600" cy="1070967"/>
          </a:xfrm>
        </p:spPr>
        <p:txBody>
          <a:bodyPr/>
          <a:lstStyle>
            <a:lvl1pPr marL="0" indent="0">
              <a:buNone/>
              <a:defRPr sz="1713">
                <a:solidFill>
                  <a:schemeClr val="tx1">
                    <a:tint val="82000"/>
                  </a:schemeClr>
                </a:solidFill>
              </a:defRPr>
            </a:lvl1pPr>
            <a:lvl2pPr marL="326395" indent="0">
              <a:buNone/>
              <a:defRPr sz="1428">
                <a:solidFill>
                  <a:schemeClr val="tx1">
                    <a:tint val="82000"/>
                  </a:schemeClr>
                </a:solidFill>
              </a:defRPr>
            </a:lvl2pPr>
            <a:lvl3pPr marL="652790" indent="0">
              <a:buNone/>
              <a:defRPr sz="1285">
                <a:solidFill>
                  <a:schemeClr val="tx1">
                    <a:tint val="82000"/>
                  </a:schemeClr>
                </a:solidFill>
              </a:defRPr>
            </a:lvl3pPr>
            <a:lvl4pPr marL="979185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4pPr>
            <a:lvl5pPr marL="1305580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5pPr>
            <a:lvl6pPr marL="1631975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6pPr>
            <a:lvl7pPr marL="1958370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7pPr>
            <a:lvl8pPr marL="2284766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8pPr>
            <a:lvl9pPr marL="2611161" indent="0">
              <a:buNone/>
              <a:defRPr sz="114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4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3293"/>
            <a:ext cx="5181600" cy="3106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3293"/>
            <a:ext cx="5181600" cy="3106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1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0659"/>
            <a:ext cx="10515600" cy="946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00163"/>
            <a:ext cx="5157787" cy="588182"/>
          </a:xfrm>
        </p:spPr>
        <p:txBody>
          <a:bodyPr anchor="b"/>
          <a:lstStyle>
            <a:lvl1pPr marL="0" indent="0">
              <a:buNone/>
              <a:defRPr sz="1713" b="1"/>
            </a:lvl1pPr>
            <a:lvl2pPr marL="326395" indent="0">
              <a:buNone/>
              <a:defRPr sz="1428" b="1"/>
            </a:lvl2pPr>
            <a:lvl3pPr marL="652790" indent="0">
              <a:buNone/>
              <a:defRPr sz="1285" b="1"/>
            </a:lvl3pPr>
            <a:lvl4pPr marL="979185" indent="0">
              <a:buNone/>
              <a:defRPr sz="1142" b="1"/>
            </a:lvl4pPr>
            <a:lvl5pPr marL="1305580" indent="0">
              <a:buNone/>
              <a:defRPr sz="1142" b="1"/>
            </a:lvl5pPr>
            <a:lvl6pPr marL="1631975" indent="0">
              <a:buNone/>
              <a:defRPr sz="1142" b="1"/>
            </a:lvl6pPr>
            <a:lvl7pPr marL="1958370" indent="0">
              <a:buNone/>
              <a:defRPr sz="1142" b="1"/>
            </a:lvl7pPr>
            <a:lvl8pPr marL="2284766" indent="0">
              <a:buNone/>
              <a:defRPr sz="1142" b="1"/>
            </a:lvl8pPr>
            <a:lvl9pPr marL="2611161" indent="0">
              <a:buNone/>
              <a:defRPr sz="11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788345"/>
            <a:ext cx="5157787" cy="2630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00163"/>
            <a:ext cx="5183188" cy="588182"/>
          </a:xfrm>
        </p:spPr>
        <p:txBody>
          <a:bodyPr anchor="b"/>
          <a:lstStyle>
            <a:lvl1pPr marL="0" indent="0">
              <a:buNone/>
              <a:defRPr sz="1713" b="1"/>
            </a:lvl1pPr>
            <a:lvl2pPr marL="326395" indent="0">
              <a:buNone/>
              <a:defRPr sz="1428" b="1"/>
            </a:lvl2pPr>
            <a:lvl3pPr marL="652790" indent="0">
              <a:buNone/>
              <a:defRPr sz="1285" b="1"/>
            </a:lvl3pPr>
            <a:lvl4pPr marL="979185" indent="0">
              <a:buNone/>
              <a:defRPr sz="1142" b="1"/>
            </a:lvl4pPr>
            <a:lvl5pPr marL="1305580" indent="0">
              <a:buNone/>
              <a:defRPr sz="1142" b="1"/>
            </a:lvl5pPr>
            <a:lvl6pPr marL="1631975" indent="0">
              <a:buNone/>
              <a:defRPr sz="1142" b="1"/>
            </a:lvl6pPr>
            <a:lvl7pPr marL="1958370" indent="0">
              <a:buNone/>
              <a:defRPr sz="1142" b="1"/>
            </a:lvl7pPr>
            <a:lvl8pPr marL="2284766" indent="0">
              <a:buNone/>
              <a:defRPr sz="1142" b="1"/>
            </a:lvl8pPr>
            <a:lvl9pPr marL="2611161" indent="0">
              <a:buNone/>
              <a:defRPr sz="114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88345"/>
            <a:ext cx="5183188" cy="2630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17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88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38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26390"/>
            <a:ext cx="3932237" cy="1142365"/>
          </a:xfrm>
        </p:spPr>
        <p:txBody>
          <a:bodyPr anchor="b"/>
          <a:lstStyle>
            <a:lvl1pPr>
              <a:defRPr sz="22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04912"/>
            <a:ext cx="6172200" cy="3479227"/>
          </a:xfrm>
        </p:spPr>
        <p:txBody>
          <a:bodyPr/>
          <a:lstStyle>
            <a:lvl1pPr>
              <a:defRPr sz="2284"/>
            </a:lvl1pPr>
            <a:lvl2pPr>
              <a:defRPr sz="1999"/>
            </a:lvl2pPr>
            <a:lvl3pPr>
              <a:defRPr sz="1713"/>
            </a:lvl3pPr>
            <a:lvl4pPr>
              <a:defRPr sz="1428"/>
            </a:lvl4pPr>
            <a:lvl5pPr>
              <a:defRPr sz="1428"/>
            </a:lvl5pPr>
            <a:lvl6pPr>
              <a:defRPr sz="1428"/>
            </a:lvl6pPr>
            <a:lvl7pPr>
              <a:defRPr sz="1428"/>
            </a:lvl7pPr>
            <a:lvl8pPr>
              <a:defRPr sz="1428"/>
            </a:lvl8pPr>
            <a:lvl9pPr>
              <a:defRPr sz="14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68755"/>
            <a:ext cx="3932237" cy="2721050"/>
          </a:xfrm>
        </p:spPr>
        <p:txBody>
          <a:bodyPr/>
          <a:lstStyle>
            <a:lvl1pPr marL="0" indent="0">
              <a:buNone/>
              <a:defRPr sz="1142"/>
            </a:lvl1pPr>
            <a:lvl2pPr marL="326395" indent="0">
              <a:buNone/>
              <a:defRPr sz="999"/>
            </a:lvl2pPr>
            <a:lvl3pPr marL="652790" indent="0">
              <a:buNone/>
              <a:defRPr sz="857"/>
            </a:lvl3pPr>
            <a:lvl4pPr marL="979185" indent="0">
              <a:buNone/>
              <a:defRPr sz="714"/>
            </a:lvl4pPr>
            <a:lvl5pPr marL="1305580" indent="0">
              <a:buNone/>
              <a:defRPr sz="714"/>
            </a:lvl5pPr>
            <a:lvl6pPr marL="1631975" indent="0">
              <a:buNone/>
              <a:defRPr sz="714"/>
            </a:lvl6pPr>
            <a:lvl7pPr marL="1958370" indent="0">
              <a:buNone/>
              <a:defRPr sz="714"/>
            </a:lvl7pPr>
            <a:lvl8pPr marL="2284766" indent="0">
              <a:buNone/>
              <a:defRPr sz="714"/>
            </a:lvl8pPr>
            <a:lvl9pPr marL="2611161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45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26390"/>
            <a:ext cx="3932237" cy="1142365"/>
          </a:xfrm>
        </p:spPr>
        <p:txBody>
          <a:bodyPr anchor="b"/>
          <a:lstStyle>
            <a:lvl1pPr>
              <a:defRPr sz="22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04912"/>
            <a:ext cx="6172200" cy="3479227"/>
          </a:xfrm>
        </p:spPr>
        <p:txBody>
          <a:bodyPr anchor="t"/>
          <a:lstStyle>
            <a:lvl1pPr marL="0" indent="0">
              <a:buNone/>
              <a:defRPr sz="2284"/>
            </a:lvl1pPr>
            <a:lvl2pPr marL="326395" indent="0">
              <a:buNone/>
              <a:defRPr sz="1999"/>
            </a:lvl2pPr>
            <a:lvl3pPr marL="652790" indent="0">
              <a:buNone/>
              <a:defRPr sz="1713"/>
            </a:lvl3pPr>
            <a:lvl4pPr marL="979185" indent="0">
              <a:buNone/>
              <a:defRPr sz="1428"/>
            </a:lvl4pPr>
            <a:lvl5pPr marL="1305580" indent="0">
              <a:buNone/>
              <a:defRPr sz="1428"/>
            </a:lvl5pPr>
            <a:lvl6pPr marL="1631975" indent="0">
              <a:buNone/>
              <a:defRPr sz="1428"/>
            </a:lvl6pPr>
            <a:lvl7pPr marL="1958370" indent="0">
              <a:buNone/>
              <a:defRPr sz="1428"/>
            </a:lvl7pPr>
            <a:lvl8pPr marL="2284766" indent="0">
              <a:buNone/>
              <a:defRPr sz="1428"/>
            </a:lvl8pPr>
            <a:lvl9pPr marL="2611161" indent="0">
              <a:buNone/>
              <a:defRPr sz="142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68755"/>
            <a:ext cx="3932237" cy="2721050"/>
          </a:xfrm>
        </p:spPr>
        <p:txBody>
          <a:bodyPr/>
          <a:lstStyle>
            <a:lvl1pPr marL="0" indent="0">
              <a:buNone/>
              <a:defRPr sz="1142"/>
            </a:lvl1pPr>
            <a:lvl2pPr marL="326395" indent="0">
              <a:buNone/>
              <a:defRPr sz="999"/>
            </a:lvl2pPr>
            <a:lvl3pPr marL="652790" indent="0">
              <a:buNone/>
              <a:defRPr sz="857"/>
            </a:lvl3pPr>
            <a:lvl4pPr marL="979185" indent="0">
              <a:buNone/>
              <a:defRPr sz="714"/>
            </a:lvl4pPr>
            <a:lvl5pPr marL="1305580" indent="0">
              <a:buNone/>
              <a:defRPr sz="714"/>
            </a:lvl5pPr>
            <a:lvl6pPr marL="1631975" indent="0">
              <a:buNone/>
              <a:defRPr sz="714"/>
            </a:lvl6pPr>
            <a:lvl7pPr marL="1958370" indent="0">
              <a:buNone/>
              <a:defRPr sz="714"/>
            </a:lvl7pPr>
            <a:lvl8pPr marL="2284766" indent="0">
              <a:buNone/>
              <a:defRPr sz="714"/>
            </a:lvl8pPr>
            <a:lvl9pPr marL="2611161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1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0659"/>
            <a:ext cx="10515600" cy="94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03293"/>
            <a:ext cx="10515600" cy="3106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537728"/>
            <a:ext cx="2743200" cy="260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72C0F5-975D-4CAC-BB82-ADCA3021A599}" type="datetimeFigureOut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537728"/>
            <a:ext cx="4114800" cy="260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537728"/>
            <a:ext cx="2743200" cy="260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1249F7-F5F6-4EDD-B3D4-C3754A45C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0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52790" rtl="0" eaLnBrk="1" latinLnBrk="0" hangingPunct="1">
        <a:lnSpc>
          <a:spcPct val="90000"/>
        </a:lnSpc>
        <a:spcBef>
          <a:spcPct val="0"/>
        </a:spcBef>
        <a:buNone/>
        <a:defRPr sz="31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3198" indent="-163198" algn="l" defTabSz="652790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8959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713" kern="1200">
          <a:solidFill>
            <a:schemeClr val="tx1"/>
          </a:solidFill>
          <a:latin typeface="+mn-lt"/>
          <a:ea typeface="+mn-ea"/>
          <a:cs typeface="+mn-cs"/>
        </a:defRPr>
      </a:lvl2pPr>
      <a:lvl3pPr marL="81598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14238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4pPr>
      <a:lvl5pPr marL="146877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5pPr>
      <a:lvl6pPr marL="179517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6pPr>
      <a:lvl7pPr marL="212156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7pPr>
      <a:lvl8pPr marL="2447963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8pPr>
      <a:lvl9pPr marL="2774358" indent="-163198" algn="l" defTabSz="652790" rtl="0" eaLnBrk="1" latinLnBrk="0" hangingPunct="1">
        <a:lnSpc>
          <a:spcPct val="90000"/>
        </a:lnSpc>
        <a:spcBef>
          <a:spcPts val="357"/>
        </a:spcBef>
        <a:buFont typeface="Arial" panose="020B0604020202020204" pitchFamily="34" charset="0"/>
        <a:buChar char="•"/>
        <a:defRPr sz="12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1pPr>
      <a:lvl2pPr marL="326395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2pPr>
      <a:lvl3pPr marL="65279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3pPr>
      <a:lvl4pPr marL="979185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4pPr>
      <a:lvl5pPr marL="130558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5pPr>
      <a:lvl6pPr marL="1631975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6pPr>
      <a:lvl7pPr marL="1958370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7pPr>
      <a:lvl8pPr marL="2284766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8pPr>
      <a:lvl9pPr marL="2611161" algn="l" defTabSz="652790" rtl="0" eaLnBrk="1" latinLnBrk="0" hangingPunct="1">
        <a:defRPr sz="1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7AC8FFEF-73CC-8F47-45B4-F69CB53BA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51746" y="749014"/>
            <a:ext cx="6288506" cy="33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35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sh with a black background&#10;&#10;Description automatically generated">
            <a:extLst>
              <a:ext uri="{FF2B5EF4-FFF2-40B4-BE49-F238E27FC236}">
                <a16:creationId xmlns:a16="http://schemas.microsoft.com/office/drawing/2014/main" id="{E20B556D-D05D-4C78-D55C-D05916C36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6619" y="0"/>
            <a:ext cx="8318761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6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E287FC39-9A93-C4B6-FBC8-9EED3ACB1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5516" y="1123964"/>
            <a:ext cx="4940968" cy="26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4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35B954F4-9932-3347-AA49-F441D4BD1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4" y="1077781"/>
            <a:ext cx="8021052" cy="27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7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sh with a black background&#10;&#10;Description automatically generated">
            <a:extLst>
              <a:ext uri="{FF2B5EF4-FFF2-40B4-BE49-F238E27FC236}">
                <a16:creationId xmlns:a16="http://schemas.microsoft.com/office/drawing/2014/main" id="{2024B837-ED19-5890-C7B4-B1867AD06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1" b="36433"/>
          <a:stretch/>
        </p:blipFill>
        <p:spPr>
          <a:xfrm>
            <a:off x="1475874" y="1118781"/>
            <a:ext cx="9240252" cy="23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87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98660D91-63EE-C3B2-60CD-830568CC1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83830" y="1152443"/>
            <a:ext cx="6224338" cy="25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6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8BF6742B-A95C-DD6D-3817-B8A54FC7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126330"/>
            <a:ext cx="4876802" cy="26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54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ver fish with a white background&#10;&#10;Description automatically generated">
            <a:extLst>
              <a:ext uri="{FF2B5EF4-FFF2-40B4-BE49-F238E27FC236}">
                <a16:creationId xmlns:a16="http://schemas.microsoft.com/office/drawing/2014/main" id="{FA3B182B-5B44-A0FA-F6B4-CD9D8B961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7" y="4274"/>
            <a:ext cx="10456986" cy="48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ng fish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5D1D616-A0BC-6C0D-1DA9-AB8545FB3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66434" y="-455410"/>
            <a:ext cx="9459132" cy="5110984"/>
          </a:xfrm>
        </p:spPr>
      </p:pic>
    </p:spTree>
    <p:extLst>
      <p:ext uri="{BB962C8B-B14F-4D97-AF65-F5344CB8AC3E}">
        <p14:creationId xmlns:p14="http://schemas.microsoft.com/office/powerpoint/2010/main" val="260541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sh with a black background&#10;&#10;Description automatically generated">
            <a:extLst>
              <a:ext uri="{FF2B5EF4-FFF2-40B4-BE49-F238E27FC236}">
                <a16:creationId xmlns:a16="http://schemas.microsoft.com/office/drawing/2014/main" id="{C2591A2A-BE37-5078-CD97-873F17BEB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49159"/>
            <a:ext cx="12192000" cy="41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8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AD236346-36BA-8547-BBF5-50384686B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00759" y="1721259"/>
            <a:ext cx="7790482" cy="145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6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D45B1C29-C1A6-EE9C-1DF6-BC5CD045B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3432" y="1493692"/>
            <a:ext cx="5005136" cy="19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08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A70024B1-E0F1-E9DA-CE9B-5D3CA397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32" y="930464"/>
            <a:ext cx="9307936" cy="30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0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3633EFA9-5325-F278-0E68-5D61B2C54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05" y="310662"/>
            <a:ext cx="6930190" cy="427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fish with long tail&#10;&#10;Description automatically generated">
            <a:extLst>
              <a:ext uri="{FF2B5EF4-FFF2-40B4-BE49-F238E27FC236}">
                <a16:creationId xmlns:a16="http://schemas.microsoft.com/office/drawing/2014/main" id="{7A97C554-1849-89C9-CA12-12290314F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4225" y="894556"/>
            <a:ext cx="5749781" cy="3106737"/>
          </a:xfrm>
        </p:spPr>
      </p:pic>
    </p:spTree>
    <p:extLst>
      <p:ext uri="{BB962C8B-B14F-4D97-AF65-F5344CB8AC3E}">
        <p14:creationId xmlns:p14="http://schemas.microsoft.com/office/powerpoint/2010/main" val="213419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55F135C0-FCC9-CF4C-D262-575D11DBC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3431" y="1095731"/>
            <a:ext cx="5005136" cy="2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3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6F90E258-5388-7E97-6364-EE4542870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6462" y="660734"/>
            <a:ext cx="6359074" cy="35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C7A814A7-8B2F-4C13-412C-5882F95A6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78" y="1174082"/>
            <a:ext cx="5073644" cy="25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5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0C107470-FB69-17E5-81D1-1161B264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83832" y="1410536"/>
            <a:ext cx="6224336" cy="20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sh with a black background&#10;&#10;Description automatically generated">
            <a:extLst>
              <a:ext uri="{FF2B5EF4-FFF2-40B4-BE49-F238E27FC236}">
                <a16:creationId xmlns:a16="http://schemas.microsoft.com/office/drawing/2014/main" id="{6D53C334-CB06-0BE6-AF80-ABFC0CDA5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83" y="818357"/>
            <a:ext cx="6031834" cy="32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80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0</Words>
  <Application>Microsoft Office PowerPoint</Application>
  <PresentationFormat>Custom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 Prieto Porriños</dc:creator>
  <cp:lastModifiedBy>Guillermo Prieto Porriños</cp:lastModifiedBy>
  <cp:revision>6</cp:revision>
  <dcterms:created xsi:type="dcterms:W3CDTF">2024-04-09T10:29:43Z</dcterms:created>
  <dcterms:modified xsi:type="dcterms:W3CDTF">2025-01-08T13:53:56Z</dcterms:modified>
</cp:coreProperties>
</file>